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游ゴシック"/>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游ゴシック"/>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游ゴシック"/>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游ゴシック"/>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游ゴシック"/>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游ゴシック"/>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游ゴシック"/>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游ゴシック"/>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游ゴシック"/>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游ゴシック"/>
      </a:defRPr>
    </a:lvl1pPr>
    <a:lvl2pPr indent="228600" latinLnBrk="0">
      <a:defRPr sz="1200">
        <a:latin typeface="+mn-lt"/>
        <a:ea typeface="+mn-ea"/>
        <a:cs typeface="+mn-cs"/>
        <a:sym typeface="游ゴシック"/>
      </a:defRPr>
    </a:lvl2pPr>
    <a:lvl3pPr indent="457200" latinLnBrk="0">
      <a:defRPr sz="1200">
        <a:latin typeface="+mn-lt"/>
        <a:ea typeface="+mn-ea"/>
        <a:cs typeface="+mn-cs"/>
        <a:sym typeface="游ゴシック"/>
      </a:defRPr>
    </a:lvl3pPr>
    <a:lvl4pPr indent="685800" latinLnBrk="0">
      <a:defRPr sz="1200">
        <a:latin typeface="+mn-lt"/>
        <a:ea typeface="+mn-ea"/>
        <a:cs typeface="+mn-cs"/>
        <a:sym typeface="游ゴシック"/>
      </a:defRPr>
    </a:lvl4pPr>
    <a:lvl5pPr indent="914400" latinLnBrk="0">
      <a:defRPr sz="1200">
        <a:latin typeface="+mn-lt"/>
        <a:ea typeface="+mn-ea"/>
        <a:cs typeface="+mn-cs"/>
        <a:sym typeface="游ゴシック"/>
      </a:defRPr>
    </a:lvl5pPr>
    <a:lvl6pPr indent="1143000" latinLnBrk="0">
      <a:defRPr sz="1200">
        <a:latin typeface="+mn-lt"/>
        <a:ea typeface="+mn-ea"/>
        <a:cs typeface="+mn-cs"/>
        <a:sym typeface="游ゴシック"/>
      </a:defRPr>
    </a:lvl6pPr>
    <a:lvl7pPr indent="1371600" latinLnBrk="0">
      <a:defRPr sz="1200">
        <a:latin typeface="+mn-lt"/>
        <a:ea typeface="+mn-ea"/>
        <a:cs typeface="+mn-cs"/>
        <a:sym typeface="游ゴシック"/>
      </a:defRPr>
    </a:lvl7pPr>
    <a:lvl8pPr indent="1600200" latinLnBrk="0">
      <a:defRPr sz="1200">
        <a:latin typeface="+mn-lt"/>
        <a:ea typeface="+mn-ea"/>
        <a:cs typeface="+mn-cs"/>
        <a:sym typeface="游ゴシック"/>
      </a:defRPr>
    </a:lvl8pPr>
    <a:lvl9pPr indent="1828800" latinLnBrk="0">
      <a:defRPr sz="1200">
        <a:latin typeface="+mn-lt"/>
        <a:ea typeface="+mn-ea"/>
        <a:cs typeface="+mn-cs"/>
        <a:sym typeface="游ゴシック"/>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タイトル スライド">
    <p:spTree>
      <p:nvGrpSpPr>
        <p:cNvPr id="1" name=""/>
        <p:cNvGrpSpPr/>
        <p:nvPr/>
      </p:nvGrpSpPr>
      <p:grpSpPr>
        <a:xfrm>
          <a:off x="0" y="0"/>
          <a:ext cx="0" cy="0"/>
          <a:chOff x="0" y="0"/>
          <a:chExt cx="0" cy="0"/>
        </a:xfrm>
      </p:grpSpPr>
      <p:sp>
        <p:nvSpPr>
          <p:cNvPr id="11" name="タイトルテキスト"/>
          <p:cNvSpPr txBox="1"/>
          <p:nvPr>
            <p:ph type="title"/>
          </p:nvPr>
        </p:nvSpPr>
        <p:spPr>
          <a:xfrm>
            <a:off x="1524000" y="1122362"/>
            <a:ext cx="9144000" cy="2387601"/>
          </a:xfrm>
          <a:prstGeom prst="rect">
            <a:avLst/>
          </a:prstGeom>
        </p:spPr>
        <p:txBody>
          <a:bodyPr anchor="b"/>
          <a:lstStyle>
            <a:lvl1pPr algn="ctr">
              <a:defRPr sz="6000"/>
            </a:lvl1pPr>
          </a:lstStyle>
          <a:p>
            <a:pPr/>
            <a:r>
              <a:t>タイトルテキスト</a:t>
            </a:r>
          </a:p>
        </p:txBody>
      </p:sp>
      <p:sp>
        <p:nvSpPr>
          <p:cNvPr id="12" name="本文レベル1…"/>
          <p:cNvSpPr txBox="1"/>
          <p:nvPr>
            <p:ph type="body" sz="quarter" idx="1"/>
          </p:nvPr>
        </p:nvSpPr>
        <p:spPr>
          <a:xfrm>
            <a:off x="1524000" y="3602037"/>
            <a:ext cx="9144000" cy="1655776"/>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本文レベル1</a:t>
            </a:r>
          </a:p>
          <a:p>
            <a:pPr lvl="1"/>
            <a:r>
              <a:t>本文レベル2</a:t>
            </a:r>
          </a:p>
          <a:p>
            <a:pPr lvl="2"/>
            <a:r>
              <a:t>本文レベル3</a:t>
            </a:r>
          </a:p>
          <a:p>
            <a:pPr lvl="3"/>
            <a:r>
              <a:t>本文レベル4</a:t>
            </a:r>
          </a:p>
          <a:p>
            <a:pPr lvl="4"/>
            <a:r>
              <a:t>本文レベル5</a:t>
            </a:r>
          </a:p>
        </p:txBody>
      </p:sp>
      <p:sp>
        <p:nvSpPr>
          <p:cNvPr id="1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とコンテンツ">
    <p:spTree>
      <p:nvGrpSpPr>
        <p:cNvPr id="1" name=""/>
        <p:cNvGrpSpPr/>
        <p:nvPr/>
      </p:nvGrpSpPr>
      <p:grpSpPr>
        <a:xfrm>
          <a:off x="0" y="0"/>
          <a:ext cx="0" cy="0"/>
          <a:chOff x="0" y="0"/>
          <a:chExt cx="0" cy="0"/>
        </a:xfrm>
      </p:grpSpPr>
      <p:sp>
        <p:nvSpPr>
          <p:cNvPr id="20" name="タイトルテキスト"/>
          <p:cNvSpPr txBox="1"/>
          <p:nvPr>
            <p:ph type="title"/>
          </p:nvPr>
        </p:nvSpPr>
        <p:spPr>
          <a:prstGeom prst="rect">
            <a:avLst/>
          </a:prstGeom>
        </p:spPr>
        <p:txBody>
          <a:bodyPr/>
          <a:lstStyle/>
          <a:p>
            <a:pPr/>
            <a:r>
              <a:t>タイトルテキスト</a:t>
            </a:r>
          </a:p>
        </p:txBody>
      </p:sp>
      <p:sp>
        <p:nvSpPr>
          <p:cNvPr id="21" name="本文レベル1…"/>
          <p:cNvSpPr txBox="1"/>
          <p:nvPr>
            <p:ph type="body" idx="1"/>
          </p:nvPr>
        </p:nvSpPr>
        <p:spPr>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22"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セクション見出し">
    <p:spTree>
      <p:nvGrpSpPr>
        <p:cNvPr id="1" name=""/>
        <p:cNvGrpSpPr/>
        <p:nvPr/>
      </p:nvGrpSpPr>
      <p:grpSpPr>
        <a:xfrm>
          <a:off x="0" y="0"/>
          <a:ext cx="0" cy="0"/>
          <a:chOff x="0" y="0"/>
          <a:chExt cx="0" cy="0"/>
        </a:xfrm>
      </p:grpSpPr>
      <p:sp>
        <p:nvSpPr>
          <p:cNvPr id="29" name="タイトルテキスト"/>
          <p:cNvSpPr txBox="1"/>
          <p:nvPr>
            <p:ph type="title"/>
          </p:nvPr>
        </p:nvSpPr>
        <p:spPr>
          <a:xfrm>
            <a:off x="831850" y="1709738"/>
            <a:ext cx="10515600" cy="2852737"/>
          </a:xfrm>
          <a:prstGeom prst="rect">
            <a:avLst/>
          </a:prstGeom>
        </p:spPr>
        <p:txBody>
          <a:bodyPr anchor="b"/>
          <a:lstStyle>
            <a:lvl1pPr>
              <a:defRPr sz="6000"/>
            </a:lvl1pPr>
          </a:lstStyle>
          <a:p>
            <a:pPr/>
            <a:r>
              <a:t>タイトルテキスト</a:t>
            </a:r>
          </a:p>
        </p:txBody>
      </p:sp>
      <p:sp>
        <p:nvSpPr>
          <p:cNvPr id="30" name="本文レベル1…"/>
          <p:cNvSpPr txBox="1"/>
          <p:nvPr>
            <p:ph type="body" sz="quarter" idx="1"/>
          </p:nvPr>
        </p:nvSpPr>
        <p:spPr>
          <a:xfrm>
            <a:off x="831850" y="4589462"/>
            <a:ext cx="10515600" cy="1500201"/>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3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 つのコンテンツ">
    <p:spTree>
      <p:nvGrpSpPr>
        <p:cNvPr id="1" name=""/>
        <p:cNvGrpSpPr/>
        <p:nvPr/>
      </p:nvGrpSpPr>
      <p:grpSpPr>
        <a:xfrm>
          <a:off x="0" y="0"/>
          <a:ext cx="0" cy="0"/>
          <a:chOff x="0" y="0"/>
          <a:chExt cx="0" cy="0"/>
        </a:xfrm>
      </p:grpSpPr>
      <p:sp>
        <p:nvSpPr>
          <p:cNvPr id="38" name="タイトルテキスト"/>
          <p:cNvSpPr txBox="1"/>
          <p:nvPr>
            <p:ph type="title"/>
          </p:nvPr>
        </p:nvSpPr>
        <p:spPr>
          <a:prstGeom prst="rect">
            <a:avLst/>
          </a:prstGeom>
        </p:spPr>
        <p:txBody>
          <a:bodyPr/>
          <a:lstStyle/>
          <a:p>
            <a:pPr/>
            <a:r>
              <a:t>タイトルテキスト</a:t>
            </a:r>
          </a:p>
        </p:txBody>
      </p:sp>
      <p:sp>
        <p:nvSpPr>
          <p:cNvPr id="39" name="本文レベル1…"/>
          <p:cNvSpPr txBox="1"/>
          <p:nvPr>
            <p:ph type="body" sz="half" idx="1"/>
          </p:nvPr>
        </p:nvSpPr>
        <p:spPr>
          <a:xfrm>
            <a:off x="838200" y="1825625"/>
            <a:ext cx="5181600" cy="4351338"/>
          </a:xfrm>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4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比較">
    <p:spTree>
      <p:nvGrpSpPr>
        <p:cNvPr id="1" name=""/>
        <p:cNvGrpSpPr/>
        <p:nvPr/>
      </p:nvGrpSpPr>
      <p:grpSpPr>
        <a:xfrm>
          <a:off x="0" y="0"/>
          <a:ext cx="0" cy="0"/>
          <a:chOff x="0" y="0"/>
          <a:chExt cx="0" cy="0"/>
        </a:xfrm>
      </p:grpSpPr>
      <p:sp>
        <p:nvSpPr>
          <p:cNvPr id="47" name="タイトルテキスト"/>
          <p:cNvSpPr txBox="1"/>
          <p:nvPr>
            <p:ph type="title"/>
          </p:nvPr>
        </p:nvSpPr>
        <p:spPr>
          <a:xfrm>
            <a:off x="839787" y="365125"/>
            <a:ext cx="10515601" cy="1325563"/>
          </a:xfrm>
          <a:prstGeom prst="rect">
            <a:avLst/>
          </a:prstGeom>
        </p:spPr>
        <p:txBody>
          <a:bodyPr/>
          <a:lstStyle/>
          <a:p>
            <a:pPr/>
            <a:r>
              <a:t>タイトルテキスト</a:t>
            </a:r>
          </a:p>
        </p:txBody>
      </p:sp>
      <p:sp>
        <p:nvSpPr>
          <p:cNvPr id="48" name="本文レベル1…"/>
          <p:cNvSpPr txBox="1"/>
          <p:nvPr>
            <p:ph type="body" sz="quarter" idx="1"/>
          </p:nvPr>
        </p:nvSpPr>
        <p:spPr>
          <a:xfrm>
            <a:off x="839787" y="1681163"/>
            <a:ext cx="5157790" cy="823926"/>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本文レベル1</a:t>
            </a:r>
          </a:p>
          <a:p>
            <a:pPr lvl="1"/>
            <a:r>
              <a:t>本文レベル2</a:t>
            </a:r>
          </a:p>
          <a:p>
            <a:pPr lvl="2"/>
            <a:r>
              <a:t>本文レベル3</a:t>
            </a:r>
          </a:p>
          <a:p>
            <a:pPr lvl="3"/>
            <a:r>
              <a:t>本文レベル4</a:t>
            </a:r>
          </a:p>
          <a:p>
            <a:pPr lvl="4"/>
            <a:r>
              <a:t>本文レベル5</a:t>
            </a:r>
          </a:p>
        </p:txBody>
      </p:sp>
      <p:sp>
        <p:nvSpPr>
          <p:cNvPr id="49" name="テキスト プレースホルダー 4"/>
          <p:cNvSpPr/>
          <p:nvPr>
            <p:ph type="body" sz="quarter" idx="21"/>
          </p:nvPr>
        </p:nvSpPr>
        <p:spPr>
          <a:xfrm>
            <a:off x="6172200" y="1681163"/>
            <a:ext cx="5183188" cy="823914"/>
          </a:xfrm>
          <a:prstGeom prst="rect">
            <a:avLst/>
          </a:prstGeom>
        </p:spPr>
        <p:txBody>
          <a:bodyPr anchor="b"/>
          <a:lstStyle/>
          <a:p>
            <a:pPr/>
          </a:p>
        </p:txBody>
      </p:sp>
      <p:sp>
        <p:nvSpPr>
          <p:cNvPr id="5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のみ">
    <p:spTree>
      <p:nvGrpSpPr>
        <p:cNvPr id="1" name=""/>
        <p:cNvGrpSpPr/>
        <p:nvPr/>
      </p:nvGrpSpPr>
      <p:grpSpPr>
        <a:xfrm>
          <a:off x="0" y="0"/>
          <a:ext cx="0" cy="0"/>
          <a:chOff x="0" y="0"/>
          <a:chExt cx="0" cy="0"/>
        </a:xfrm>
      </p:grpSpPr>
      <p:sp>
        <p:nvSpPr>
          <p:cNvPr id="57" name="タイトルテキスト"/>
          <p:cNvSpPr txBox="1"/>
          <p:nvPr>
            <p:ph type="title"/>
          </p:nvPr>
        </p:nvSpPr>
        <p:spPr>
          <a:prstGeom prst="rect">
            <a:avLst/>
          </a:prstGeom>
        </p:spPr>
        <p:txBody>
          <a:bodyPr/>
          <a:lstStyle/>
          <a:p>
            <a:pPr/>
            <a:r>
              <a:t>タイトルテキスト</a:t>
            </a:r>
          </a:p>
        </p:txBody>
      </p:sp>
      <p:sp>
        <p:nvSpPr>
          <p:cNvPr id="5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白紙">
    <p:spTree>
      <p:nvGrpSpPr>
        <p:cNvPr id="1" name=""/>
        <p:cNvGrpSpPr/>
        <p:nvPr/>
      </p:nvGrpSpPr>
      <p:grpSpPr>
        <a:xfrm>
          <a:off x="0" y="0"/>
          <a:ext cx="0" cy="0"/>
          <a:chOff x="0" y="0"/>
          <a:chExt cx="0" cy="0"/>
        </a:xfrm>
      </p:grpSpPr>
      <p:sp>
        <p:nvSpPr>
          <p:cNvPr id="6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付きのコンテンツ">
    <p:spTree>
      <p:nvGrpSpPr>
        <p:cNvPr id="1" name=""/>
        <p:cNvGrpSpPr/>
        <p:nvPr/>
      </p:nvGrpSpPr>
      <p:grpSpPr>
        <a:xfrm>
          <a:off x="0" y="0"/>
          <a:ext cx="0" cy="0"/>
          <a:chOff x="0" y="0"/>
          <a:chExt cx="0" cy="0"/>
        </a:xfrm>
      </p:grpSpPr>
      <p:sp>
        <p:nvSpPr>
          <p:cNvPr id="72" name="タイトルテキスト"/>
          <p:cNvSpPr txBox="1"/>
          <p:nvPr>
            <p:ph type="title"/>
          </p:nvPr>
        </p:nvSpPr>
        <p:spPr>
          <a:xfrm>
            <a:off x="839787" y="457200"/>
            <a:ext cx="3932240" cy="1600200"/>
          </a:xfrm>
          <a:prstGeom prst="rect">
            <a:avLst/>
          </a:prstGeom>
        </p:spPr>
        <p:txBody>
          <a:bodyPr anchor="b"/>
          <a:lstStyle>
            <a:lvl1pPr>
              <a:defRPr sz="3200"/>
            </a:lvl1pPr>
          </a:lstStyle>
          <a:p>
            <a:pPr/>
            <a:r>
              <a:t>タイトルテキスト</a:t>
            </a:r>
          </a:p>
        </p:txBody>
      </p:sp>
      <p:sp>
        <p:nvSpPr>
          <p:cNvPr id="73" name="本文レベル1…"/>
          <p:cNvSpPr txBox="1"/>
          <p:nvPr>
            <p:ph type="body" sz="half" idx="1"/>
          </p:nvPr>
        </p:nvSpPr>
        <p:spPr>
          <a:xfrm>
            <a:off x="5183187" y="987425"/>
            <a:ext cx="6172204"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本文レベル1</a:t>
            </a:r>
          </a:p>
          <a:p>
            <a:pPr lvl="1"/>
            <a:r>
              <a:t>本文レベル2</a:t>
            </a:r>
          </a:p>
          <a:p>
            <a:pPr lvl="2"/>
            <a:r>
              <a:t>本文レベル3</a:t>
            </a:r>
          </a:p>
          <a:p>
            <a:pPr lvl="3"/>
            <a:r>
              <a:t>本文レベル4</a:t>
            </a:r>
          </a:p>
          <a:p>
            <a:pPr lvl="4"/>
            <a:r>
              <a:t>本文レベル5</a:t>
            </a:r>
          </a:p>
        </p:txBody>
      </p:sp>
      <p:sp>
        <p:nvSpPr>
          <p:cNvPr id="74" name="テキスト プレースホルダー 3"/>
          <p:cNvSpPr/>
          <p:nvPr>
            <p:ph type="body" sz="quarter" idx="21"/>
          </p:nvPr>
        </p:nvSpPr>
        <p:spPr>
          <a:xfrm>
            <a:off x="839777" y="2057400"/>
            <a:ext cx="3932260" cy="3811588"/>
          </a:xfrm>
          <a:prstGeom prst="rect">
            <a:avLst/>
          </a:prstGeom>
        </p:spPr>
        <p:txBody>
          <a:bodyPr/>
          <a:lstStyle/>
          <a:p>
            <a:pPr/>
          </a:p>
        </p:txBody>
      </p:sp>
      <p:sp>
        <p:nvSpPr>
          <p:cNvPr id="7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付きの図">
    <p:spTree>
      <p:nvGrpSpPr>
        <p:cNvPr id="1" name=""/>
        <p:cNvGrpSpPr/>
        <p:nvPr/>
      </p:nvGrpSpPr>
      <p:grpSpPr>
        <a:xfrm>
          <a:off x="0" y="0"/>
          <a:ext cx="0" cy="0"/>
          <a:chOff x="0" y="0"/>
          <a:chExt cx="0" cy="0"/>
        </a:xfrm>
      </p:grpSpPr>
      <p:sp>
        <p:nvSpPr>
          <p:cNvPr id="82" name="タイトルテキスト"/>
          <p:cNvSpPr txBox="1"/>
          <p:nvPr>
            <p:ph type="title"/>
          </p:nvPr>
        </p:nvSpPr>
        <p:spPr>
          <a:xfrm>
            <a:off x="839787" y="457200"/>
            <a:ext cx="3932240" cy="1600200"/>
          </a:xfrm>
          <a:prstGeom prst="rect">
            <a:avLst/>
          </a:prstGeom>
        </p:spPr>
        <p:txBody>
          <a:bodyPr anchor="b"/>
          <a:lstStyle>
            <a:lvl1pPr>
              <a:defRPr sz="3200"/>
            </a:lvl1pPr>
          </a:lstStyle>
          <a:p>
            <a:pPr/>
            <a:r>
              <a:t>タイトルテキスト</a:t>
            </a:r>
          </a:p>
        </p:txBody>
      </p:sp>
      <p:sp>
        <p:nvSpPr>
          <p:cNvPr id="83" name="図プレースホルダー 2"/>
          <p:cNvSpPr/>
          <p:nvPr>
            <p:ph type="pic" sz="half" idx="21"/>
          </p:nvPr>
        </p:nvSpPr>
        <p:spPr>
          <a:xfrm>
            <a:off x="5183187" y="987425"/>
            <a:ext cx="6172204" cy="4873625"/>
          </a:xfrm>
          <a:prstGeom prst="rect">
            <a:avLst/>
          </a:prstGeom>
        </p:spPr>
        <p:txBody>
          <a:bodyPr lIns="91439" tIns="45719" rIns="91439" bIns="45719">
            <a:noAutofit/>
          </a:bodyPr>
          <a:lstStyle/>
          <a:p>
            <a:pPr/>
          </a:p>
        </p:txBody>
      </p:sp>
      <p:sp>
        <p:nvSpPr>
          <p:cNvPr id="84" name="本文レベル1…"/>
          <p:cNvSpPr txBox="1"/>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本文レベル1</a:t>
            </a:r>
          </a:p>
          <a:p>
            <a:pPr lvl="1"/>
            <a:r>
              <a:t>本文レベル2</a:t>
            </a:r>
          </a:p>
          <a:p>
            <a:pPr lvl="2"/>
            <a:r>
              <a:t>本文レベル3</a:t>
            </a:r>
          </a:p>
          <a:p>
            <a:pPr lvl="3"/>
            <a:r>
              <a:t>本文レベル4</a:t>
            </a:r>
          </a:p>
          <a:p>
            <a:pPr lvl="4"/>
            <a:r>
              <a:t>本文レベル5</a:t>
            </a:r>
          </a:p>
        </p:txBody>
      </p:sp>
      <p:sp>
        <p:nvSpPr>
          <p:cNvPr id="8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タイトルテキスト"/>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タイトルテキスト</a:t>
            </a:r>
          </a:p>
        </p:txBody>
      </p:sp>
      <p:sp>
        <p:nvSpPr>
          <p:cNvPr id="3" name="本文レベル1…"/>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本文レベル1</a:t>
            </a:r>
          </a:p>
          <a:p>
            <a:pPr lvl="1"/>
            <a:r>
              <a:t>本文レベル2</a:t>
            </a:r>
          </a:p>
          <a:p>
            <a:pPr lvl="2"/>
            <a:r>
              <a:t>本文レベル3</a:t>
            </a:r>
          </a:p>
          <a:p>
            <a:pPr lvl="3"/>
            <a:r>
              <a:t>本文レベル4</a:t>
            </a:r>
          </a:p>
          <a:p>
            <a:pPr lvl="4"/>
            <a:r>
              <a:t>本文レベル5</a:t>
            </a:r>
          </a:p>
        </p:txBody>
      </p:sp>
      <p:sp>
        <p:nvSpPr>
          <p:cNvPr id="4" name="スライド番号"/>
          <p:cNvSpPr txBox="1"/>
          <p:nvPr>
            <p:ph type="sldNum" sz="quarter" idx="2"/>
          </p:nvPr>
        </p:nvSpPr>
        <p:spPr>
          <a:xfrm>
            <a:off x="11080155" y="6404294"/>
            <a:ext cx="273652"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游ゴシック Light"/>
          <a:ea typeface="游ゴシック Light"/>
          <a:cs typeface="游ゴシック Light"/>
          <a:sym typeface="游ゴシック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游ゴシック Light"/>
          <a:ea typeface="游ゴシック Light"/>
          <a:cs typeface="游ゴシック Light"/>
          <a:sym typeface="游ゴシック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游ゴシック Light"/>
          <a:ea typeface="游ゴシック Light"/>
          <a:cs typeface="游ゴシック Light"/>
          <a:sym typeface="游ゴシック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游ゴシック Light"/>
          <a:ea typeface="游ゴシック Light"/>
          <a:cs typeface="游ゴシック Light"/>
          <a:sym typeface="游ゴシック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游ゴシック Light"/>
          <a:ea typeface="游ゴシック Light"/>
          <a:cs typeface="游ゴシック Light"/>
          <a:sym typeface="游ゴシック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游ゴシック Light"/>
          <a:ea typeface="游ゴシック Light"/>
          <a:cs typeface="游ゴシック Light"/>
          <a:sym typeface="游ゴシック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游ゴシック Light"/>
          <a:ea typeface="游ゴシック Light"/>
          <a:cs typeface="游ゴシック Light"/>
          <a:sym typeface="游ゴシック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游ゴシック Light"/>
          <a:ea typeface="游ゴシック Light"/>
          <a:cs typeface="游ゴシック Light"/>
          <a:sym typeface="游ゴシック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游ゴシック Light"/>
          <a:ea typeface="游ゴシック Light"/>
          <a:cs typeface="游ゴシック Light"/>
          <a:sym typeface="游ゴシック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游ゴシック"/>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游ゴシック"/>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游ゴシック"/>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游ゴシック"/>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游ゴシック"/>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游ゴシック"/>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游ゴシック"/>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游ゴシック"/>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游ゴシック"/>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游ゴシック"/>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游ゴシック"/>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游ゴシック"/>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游ゴシック"/>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游ゴシック"/>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游ゴシック"/>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游ゴシック"/>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游ゴシック"/>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游ゴシック"/>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4" name="ケイブダイバー01.png" descr="ケイブダイバー01.png"/>
          <p:cNvPicPr>
            <a:picLocks noChangeAspect="1"/>
          </p:cNvPicPr>
          <p:nvPr/>
        </p:nvPicPr>
        <p:blipFill>
          <a:blip r:embed="rId2">
            <a:extLst/>
          </a:blip>
          <a:stretch>
            <a:fillRect/>
          </a:stretch>
        </p:blipFill>
        <p:spPr>
          <a:xfrm>
            <a:off x="627695" y="1133192"/>
            <a:ext cx="2120932" cy="4591617"/>
          </a:xfrm>
          <a:prstGeom prst="rect">
            <a:avLst/>
          </a:prstGeom>
          <a:ln w="12700">
            <a:miter lim="400000"/>
          </a:ln>
        </p:spPr>
      </p:pic>
      <p:pic>
        <p:nvPicPr>
          <p:cNvPr id="95" name="ケイブダイバー02.png" descr="ケイブダイバー02.png"/>
          <p:cNvPicPr>
            <a:picLocks noChangeAspect="1"/>
          </p:cNvPicPr>
          <p:nvPr/>
        </p:nvPicPr>
        <p:blipFill>
          <a:blip r:embed="rId3">
            <a:extLst/>
          </a:blip>
          <a:stretch>
            <a:fillRect/>
          </a:stretch>
        </p:blipFill>
        <p:spPr>
          <a:xfrm>
            <a:off x="3599734" y="1131575"/>
            <a:ext cx="2120940" cy="4591632"/>
          </a:xfrm>
          <a:prstGeom prst="rect">
            <a:avLst/>
          </a:prstGeom>
          <a:ln w="12700">
            <a:miter lim="400000"/>
          </a:ln>
        </p:spPr>
      </p:pic>
      <p:pic>
        <p:nvPicPr>
          <p:cNvPr id="96" name="ケイブダイバー03.png" descr="ケイブダイバー03.png"/>
          <p:cNvPicPr>
            <a:picLocks noChangeAspect="1"/>
          </p:cNvPicPr>
          <p:nvPr/>
        </p:nvPicPr>
        <p:blipFill>
          <a:blip r:embed="rId4">
            <a:extLst/>
          </a:blip>
          <a:stretch>
            <a:fillRect/>
          </a:stretch>
        </p:blipFill>
        <p:spPr>
          <a:xfrm>
            <a:off x="6521925" y="1131580"/>
            <a:ext cx="2120938" cy="4591627"/>
          </a:xfrm>
          <a:prstGeom prst="rect">
            <a:avLst/>
          </a:prstGeom>
          <a:ln w="12700">
            <a:miter lim="400000"/>
          </a:ln>
        </p:spPr>
      </p:pic>
      <p:sp>
        <p:nvSpPr>
          <p:cNvPr id="97" name="テキスト ボックス 10"/>
          <p:cNvSpPr txBox="1"/>
          <p:nvPr/>
        </p:nvSpPr>
        <p:spPr>
          <a:xfrm>
            <a:off x="3428567" y="5852347"/>
            <a:ext cx="2463274" cy="726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atin typeface="ＭＳ ゴシック"/>
                <a:ea typeface="ＭＳ ゴシック"/>
                <a:cs typeface="ＭＳ ゴシック"/>
                <a:sym typeface="ＭＳ ゴシック"/>
              </a:defRPr>
            </a:lvl1pPr>
          </a:lstStyle>
          <a:p>
            <a:pPr/>
            <a:r>
              <a:t>「Start」ボタンを押すと「洞窟の壁」「プレイヤーキャラクター」「財宝」が配置されます</a:t>
            </a:r>
          </a:p>
        </p:txBody>
      </p:sp>
      <p:sp>
        <p:nvSpPr>
          <p:cNvPr id="98" name="テキスト ボックス 1"/>
          <p:cNvSpPr txBox="1"/>
          <p:nvPr/>
        </p:nvSpPr>
        <p:spPr>
          <a:xfrm>
            <a:off x="6149254" y="5738047"/>
            <a:ext cx="2866279" cy="92963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atin typeface="ＭＳ ゴシック"/>
                <a:ea typeface="ＭＳ ゴシック"/>
                <a:cs typeface="ＭＳ ゴシック"/>
                <a:sym typeface="ＭＳ ゴシック"/>
              </a:defRPr>
            </a:lvl1pPr>
          </a:lstStyle>
          <a:p>
            <a:pPr/>
            <a:r>
              <a:t>画面上に指を置くとキャラクターは向いている方向に進みながら指の方向に角度を合わせます、角度が合ったらそのまま直進します、上のゲージは空気の量です</a:t>
            </a:r>
          </a:p>
        </p:txBody>
      </p:sp>
      <p:sp>
        <p:nvSpPr>
          <p:cNvPr id="99" name="テキスト ボックス 2"/>
          <p:cNvSpPr txBox="1"/>
          <p:nvPr/>
        </p:nvSpPr>
        <p:spPr>
          <a:xfrm>
            <a:off x="456528" y="5852347"/>
            <a:ext cx="2463264" cy="70103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atin typeface="ＭＳ ゴシック"/>
                <a:ea typeface="ＭＳ ゴシック"/>
                <a:cs typeface="ＭＳ ゴシック"/>
                <a:sym typeface="ＭＳ ゴシック"/>
              </a:defRPr>
            </a:lvl1pPr>
          </a:lstStyle>
          <a:p>
            <a:pPr/>
            <a:r>
              <a:t>洞窟の壁にぶつからないようにキャラクターを誘導し「財宝を」回収するゲームです</a:t>
            </a:r>
          </a:p>
        </p:txBody>
      </p:sp>
      <p:pic>
        <p:nvPicPr>
          <p:cNvPr id="100" name="ケイブダイバー04.png" descr="ケイブダイバー04.png"/>
          <p:cNvPicPr>
            <a:picLocks noChangeAspect="1"/>
          </p:cNvPicPr>
          <p:nvPr/>
        </p:nvPicPr>
        <p:blipFill>
          <a:blip r:embed="rId5">
            <a:extLst/>
          </a:blip>
          <a:srcRect l="0" t="0" r="0" b="0"/>
          <a:stretch>
            <a:fillRect/>
          </a:stretch>
        </p:blipFill>
        <p:spPr>
          <a:xfrm>
            <a:off x="9444116" y="1133988"/>
            <a:ext cx="2120197" cy="4590017"/>
          </a:xfrm>
          <a:prstGeom prst="rect">
            <a:avLst/>
          </a:prstGeom>
          <a:ln w="12700">
            <a:miter lim="400000"/>
          </a:ln>
        </p:spPr>
      </p:pic>
      <p:sp>
        <p:nvSpPr>
          <p:cNvPr id="101" name="テキスト ボックス 1"/>
          <p:cNvSpPr txBox="1"/>
          <p:nvPr/>
        </p:nvSpPr>
        <p:spPr>
          <a:xfrm>
            <a:off x="9144844" y="5744626"/>
            <a:ext cx="3047161" cy="92963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atin typeface="ＭＳ ゴシック"/>
                <a:ea typeface="ＭＳ ゴシック"/>
                <a:cs typeface="ＭＳ ゴシック"/>
                <a:sym typeface="ＭＳ ゴシック"/>
              </a:defRPr>
            </a:lvl1pPr>
          </a:lstStyle>
          <a:p>
            <a:pPr/>
            <a:r>
              <a:t>キャラクターは指を置いている間その指に向かって進みます、浮力が働くため、上方向より下方向に進む場合の方が少し遅くなります、ゲージは常に減り続けます</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3" name="ケイブダイバー05.png" descr="ケイブダイバー05.png"/>
          <p:cNvPicPr>
            <a:picLocks noChangeAspect="1"/>
          </p:cNvPicPr>
          <p:nvPr/>
        </p:nvPicPr>
        <p:blipFill>
          <a:blip r:embed="rId2">
            <a:extLst/>
          </a:blip>
          <a:stretch>
            <a:fillRect/>
          </a:stretch>
        </p:blipFill>
        <p:spPr>
          <a:xfrm>
            <a:off x="712650" y="1131592"/>
            <a:ext cx="2120932" cy="4591616"/>
          </a:xfrm>
          <a:prstGeom prst="rect">
            <a:avLst/>
          </a:prstGeom>
          <a:ln w="12700">
            <a:miter lim="400000"/>
          </a:ln>
        </p:spPr>
      </p:pic>
      <p:pic>
        <p:nvPicPr>
          <p:cNvPr id="104" name="ケイブダイバー06.png" descr="ケイブダイバー06.png"/>
          <p:cNvPicPr>
            <a:picLocks noChangeAspect="1"/>
          </p:cNvPicPr>
          <p:nvPr/>
        </p:nvPicPr>
        <p:blipFill>
          <a:blip r:embed="rId3">
            <a:extLst/>
          </a:blip>
          <a:stretch>
            <a:fillRect/>
          </a:stretch>
        </p:blipFill>
        <p:spPr>
          <a:xfrm>
            <a:off x="3534950" y="1131589"/>
            <a:ext cx="2120934" cy="4591619"/>
          </a:xfrm>
          <a:prstGeom prst="rect">
            <a:avLst/>
          </a:prstGeom>
          <a:ln w="12700">
            <a:miter lim="400000"/>
          </a:ln>
        </p:spPr>
      </p:pic>
      <p:pic>
        <p:nvPicPr>
          <p:cNvPr id="105" name="ケイブダイバー07.png" descr="ケイブダイバー07.png"/>
          <p:cNvPicPr>
            <a:picLocks noChangeAspect="1"/>
          </p:cNvPicPr>
          <p:nvPr/>
        </p:nvPicPr>
        <p:blipFill>
          <a:blip r:embed="rId4">
            <a:extLst/>
          </a:blip>
          <a:stretch>
            <a:fillRect/>
          </a:stretch>
        </p:blipFill>
        <p:spPr>
          <a:xfrm>
            <a:off x="6569853" y="1131584"/>
            <a:ext cx="2120938" cy="4591627"/>
          </a:xfrm>
          <a:prstGeom prst="rect">
            <a:avLst/>
          </a:prstGeom>
          <a:ln w="12700">
            <a:miter lim="400000"/>
          </a:ln>
        </p:spPr>
      </p:pic>
      <p:sp>
        <p:nvSpPr>
          <p:cNvPr id="106" name="テキスト ボックス 1"/>
          <p:cNvSpPr txBox="1"/>
          <p:nvPr/>
        </p:nvSpPr>
        <p:spPr>
          <a:xfrm>
            <a:off x="6095996" y="5827771"/>
            <a:ext cx="3213749" cy="70103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latin typeface="ＭＳ ゴシック"/>
                <a:ea typeface="ＭＳ ゴシック"/>
                <a:cs typeface="ＭＳ ゴシック"/>
                <a:sym typeface="ＭＳ ゴシック"/>
              </a:defRPr>
            </a:pPr>
            <a:r>
              <a:t>財宝を回収すると背景の目隠しが薄くなり、</a:t>
            </a:r>
          </a:p>
          <a:p>
            <a:pPr>
              <a:defRPr sz="1200">
                <a:latin typeface="ＭＳ ゴシック"/>
                <a:ea typeface="ＭＳ ゴシック"/>
                <a:cs typeface="ＭＳ ゴシック"/>
                <a:sym typeface="ＭＳ ゴシック"/>
              </a:defRPr>
            </a:pPr>
            <a:r>
              <a:t>ゴールが表示されます、空気が無くなる前にゴールに到達しなければなりません</a:t>
            </a:r>
          </a:p>
        </p:txBody>
      </p:sp>
      <p:sp>
        <p:nvSpPr>
          <p:cNvPr id="107" name="テキスト ボックス 2"/>
          <p:cNvSpPr txBox="1"/>
          <p:nvPr/>
        </p:nvSpPr>
        <p:spPr>
          <a:xfrm>
            <a:off x="293653" y="5755228"/>
            <a:ext cx="2958927" cy="955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atin typeface="ＭＳ ゴシック"/>
                <a:ea typeface="ＭＳ ゴシック"/>
                <a:cs typeface="ＭＳ ゴシック"/>
                <a:sym typeface="ＭＳ ゴシック"/>
              </a:defRPr>
            </a:lvl1pPr>
          </a:lstStyle>
          <a:p>
            <a:pPr/>
            <a:r>
              <a:t>指を上手く動かして進行方向を誘導しながら、壁にぶつからないようにします、壁にぶつかるとゲージが大きく減ります</a:t>
            </a:r>
          </a:p>
        </p:txBody>
      </p:sp>
      <p:pic>
        <p:nvPicPr>
          <p:cNvPr id="108" name="ケイブダイバー08.png" descr="ケイブダイバー08.png"/>
          <p:cNvPicPr>
            <a:picLocks noChangeAspect="1"/>
          </p:cNvPicPr>
          <p:nvPr/>
        </p:nvPicPr>
        <p:blipFill>
          <a:blip r:embed="rId5">
            <a:extLst/>
          </a:blip>
          <a:stretch>
            <a:fillRect/>
          </a:stretch>
        </p:blipFill>
        <p:spPr>
          <a:xfrm>
            <a:off x="9537289" y="1133187"/>
            <a:ext cx="2120198" cy="4590026"/>
          </a:xfrm>
          <a:prstGeom prst="rect">
            <a:avLst/>
          </a:prstGeom>
          <a:ln w="12700">
            <a:miter lim="400000"/>
          </a:ln>
        </p:spPr>
      </p:pic>
      <p:sp>
        <p:nvSpPr>
          <p:cNvPr id="109" name="テキスト ボックス 1"/>
          <p:cNvSpPr txBox="1"/>
          <p:nvPr/>
        </p:nvSpPr>
        <p:spPr>
          <a:xfrm>
            <a:off x="9288412" y="5827771"/>
            <a:ext cx="2796729" cy="92963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latin typeface="ＭＳ ゴシック"/>
                <a:ea typeface="ＭＳ ゴシック"/>
                <a:cs typeface="ＭＳ ゴシック"/>
                <a:sym typeface="ＭＳ ゴシック"/>
              </a:defRPr>
            </a:pPr>
            <a:r>
              <a:t>財宝を回収し、空気が無くなる前</a:t>
            </a:r>
          </a:p>
          <a:p>
            <a:pPr>
              <a:defRPr sz="1200">
                <a:latin typeface="ＭＳ ゴシック"/>
                <a:ea typeface="ＭＳ ゴシック"/>
                <a:cs typeface="ＭＳ ゴシック"/>
                <a:sym typeface="ＭＳ ゴシック"/>
              </a:defRPr>
            </a:pPr>
            <a:r>
              <a:t>ゴールに戻るとステージクリアです</a:t>
            </a:r>
          </a:p>
          <a:p>
            <a:pPr>
              <a:defRPr sz="1200">
                <a:latin typeface="ＭＳ ゴシック"/>
                <a:ea typeface="ＭＳ ゴシック"/>
                <a:cs typeface="ＭＳ ゴシック"/>
                <a:sym typeface="ＭＳ ゴシック"/>
              </a:defRPr>
            </a:pPr>
            <a:r>
              <a:t>折り返しは上方向への移動がさらに早くなり下方向移動は遅くなります</a:t>
            </a:r>
          </a:p>
        </p:txBody>
      </p:sp>
      <p:sp>
        <p:nvSpPr>
          <p:cNvPr id="110" name="テキスト ボックス 2"/>
          <p:cNvSpPr txBox="1"/>
          <p:nvPr/>
        </p:nvSpPr>
        <p:spPr>
          <a:xfrm>
            <a:off x="3218370" y="5869528"/>
            <a:ext cx="2754093" cy="701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atin typeface="ＭＳ ゴシック"/>
                <a:ea typeface="ＭＳ ゴシック"/>
                <a:cs typeface="ＭＳ ゴシック"/>
                <a:sym typeface="ＭＳ ゴシック"/>
              </a:defRPr>
            </a:lvl1pPr>
          </a:lstStyle>
          <a:p>
            <a:pPr/>
            <a:r>
              <a:t>指を離してもキャラクターは慣性で少し進みます、上手く財宝へ誘導して回収します</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2" name="ケイブダイバー09.png" descr="ケイブダイバー09.png"/>
          <p:cNvPicPr>
            <a:picLocks noChangeAspect="1"/>
          </p:cNvPicPr>
          <p:nvPr/>
        </p:nvPicPr>
        <p:blipFill>
          <a:blip r:embed="rId2">
            <a:extLst/>
          </a:blip>
          <a:stretch>
            <a:fillRect/>
          </a:stretch>
        </p:blipFill>
        <p:spPr>
          <a:xfrm>
            <a:off x="712650" y="1131592"/>
            <a:ext cx="2120932" cy="4591617"/>
          </a:xfrm>
          <a:prstGeom prst="rect">
            <a:avLst/>
          </a:prstGeom>
          <a:ln w="12700">
            <a:miter lim="400000"/>
          </a:ln>
        </p:spPr>
      </p:pic>
      <p:pic>
        <p:nvPicPr>
          <p:cNvPr id="113" name="ケイブダイバー10.png" descr="ケイブダイバー10.png"/>
          <p:cNvPicPr>
            <a:picLocks noChangeAspect="1"/>
          </p:cNvPicPr>
          <p:nvPr/>
        </p:nvPicPr>
        <p:blipFill>
          <a:blip r:embed="rId3">
            <a:extLst/>
          </a:blip>
          <a:stretch>
            <a:fillRect/>
          </a:stretch>
        </p:blipFill>
        <p:spPr>
          <a:xfrm>
            <a:off x="3534950" y="1131589"/>
            <a:ext cx="2120934" cy="4591619"/>
          </a:xfrm>
          <a:prstGeom prst="rect">
            <a:avLst/>
          </a:prstGeom>
          <a:ln w="12700">
            <a:miter lim="400000"/>
          </a:ln>
        </p:spPr>
      </p:pic>
      <p:pic>
        <p:nvPicPr>
          <p:cNvPr id="114" name="ケイブダイバー11.png" descr="ケイブダイバー11.png"/>
          <p:cNvPicPr>
            <a:picLocks noChangeAspect="1"/>
          </p:cNvPicPr>
          <p:nvPr/>
        </p:nvPicPr>
        <p:blipFill>
          <a:blip r:embed="rId4">
            <a:extLst/>
          </a:blip>
          <a:stretch>
            <a:fillRect/>
          </a:stretch>
        </p:blipFill>
        <p:spPr>
          <a:xfrm>
            <a:off x="6569853" y="1131584"/>
            <a:ext cx="2120938" cy="4591627"/>
          </a:xfrm>
          <a:prstGeom prst="rect">
            <a:avLst/>
          </a:prstGeom>
          <a:ln w="12700">
            <a:miter lim="400000"/>
          </a:ln>
        </p:spPr>
      </p:pic>
      <p:sp>
        <p:nvSpPr>
          <p:cNvPr id="115" name="テキスト ボックス 1"/>
          <p:cNvSpPr txBox="1"/>
          <p:nvPr/>
        </p:nvSpPr>
        <p:spPr>
          <a:xfrm>
            <a:off x="6130682" y="5780180"/>
            <a:ext cx="3213299" cy="92963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atin typeface="ＭＳ ゴシック"/>
                <a:ea typeface="ＭＳ ゴシック"/>
                <a:cs typeface="ＭＳ ゴシック"/>
                <a:sym typeface="ＭＳ ゴシック"/>
              </a:defRPr>
            </a:lvl1pPr>
          </a:lstStyle>
          <a:p>
            <a:pPr/>
            <a:r>
              <a:t>面が進むと地形が複雑になり、複数の財宝を回収する必要があったり、浮き沈みする機雷（接触するとゲームオーバー）や接触すると大量にゲージを下げるサメが出現します</a:t>
            </a:r>
          </a:p>
        </p:txBody>
      </p:sp>
      <p:sp>
        <p:nvSpPr>
          <p:cNvPr id="116" name="テキスト ボックス 2"/>
          <p:cNvSpPr txBox="1"/>
          <p:nvPr/>
        </p:nvSpPr>
        <p:spPr>
          <a:xfrm>
            <a:off x="293653" y="5780180"/>
            <a:ext cx="2958927" cy="47243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latin typeface="ＭＳ ゴシック"/>
                <a:ea typeface="ＭＳ ゴシック"/>
                <a:cs typeface="ＭＳ ゴシック"/>
                <a:sym typeface="ＭＳ ゴシック"/>
              </a:defRPr>
            </a:pPr>
            <a:r>
              <a:t>クリアすると下の画像が表示され</a:t>
            </a:r>
          </a:p>
          <a:p>
            <a:pPr>
              <a:defRPr sz="1200">
                <a:latin typeface="ＭＳ ゴシック"/>
                <a:ea typeface="ＭＳ ゴシック"/>
                <a:cs typeface="ＭＳ ゴシック"/>
                <a:sym typeface="ＭＳ ゴシック"/>
              </a:defRPr>
            </a:pPr>
            <a:r>
              <a:t>次のステージへ進めます</a:t>
            </a:r>
          </a:p>
        </p:txBody>
      </p:sp>
      <p:sp>
        <p:nvSpPr>
          <p:cNvPr id="117" name="テキスト ボックス 2"/>
          <p:cNvSpPr txBox="1"/>
          <p:nvPr/>
        </p:nvSpPr>
        <p:spPr>
          <a:xfrm>
            <a:off x="3269484" y="5780180"/>
            <a:ext cx="2651865" cy="70103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latin typeface="ＭＳ ゴシック"/>
                <a:ea typeface="ＭＳ ゴシック"/>
                <a:cs typeface="ＭＳ ゴシック"/>
                <a:sym typeface="ＭＳ ゴシック"/>
              </a:defRPr>
            </a:pPr>
            <a:r>
              <a:t>空気が無くなるとゲームオーバーです</a:t>
            </a:r>
          </a:p>
          <a:p>
            <a:pPr>
              <a:defRPr sz="1200">
                <a:latin typeface="ＭＳ ゴシック"/>
                <a:ea typeface="ＭＳ ゴシック"/>
                <a:cs typeface="ＭＳ ゴシック"/>
                <a:sym typeface="ＭＳ ゴシック"/>
              </a:defRPr>
            </a:pPr>
            <a:r>
              <a:t>「リトライ」または「タイトルに戻る」を選択できます</a:t>
            </a:r>
          </a:p>
        </p:txBody>
      </p:sp>
      <p:sp>
        <p:nvSpPr>
          <p:cNvPr id="118" name="テキスト ボックス 1"/>
          <p:cNvSpPr txBox="1"/>
          <p:nvPr/>
        </p:nvSpPr>
        <p:spPr>
          <a:xfrm>
            <a:off x="8860910" y="1080090"/>
            <a:ext cx="3213298" cy="1844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latin typeface="ＭＳ ゴシック"/>
                <a:ea typeface="ＭＳ ゴシック"/>
                <a:cs typeface="ＭＳ ゴシック"/>
                <a:sym typeface="ＭＳ ゴシック"/>
              </a:defRPr>
            </a:pPr>
            <a:r>
              <a:t>洞窟の地形は32x32ピクセルの５種類の単純な図形を組み合わせています</a:t>
            </a:r>
          </a:p>
          <a:p>
            <a:pPr>
              <a:defRPr sz="1200">
                <a:latin typeface="ＭＳ ゴシック"/>
                <a:ea typeface="ＭＳ ゴシック"/>
                <a:cs typeface="ＭＳ ゴシック"/>
                <a:sym typeface="ＭＳ ゴシック"/>
              </a:defRPr>
            </a:pPr>
          </a:p>
          <a:p>
            <a:pPr>
              <a:defRPr sz="1200">
                <a:latin typeface="ＭＳ ゴシック"/>
                <a:ea typeface="ＭＳ ゴシック"/>
                <a:cs typeface="ＭＳ ゴシック"/>
                <a:sym typeface="ＭＳ ゴシック"/>
              </a:defRPr>
            </a:pPr>
            <a:r>
              <a:t>壁に接触した場合、プレイヤーはノックバックし、連続ヒットを防ぐために一定フレーム数無敵（壁に接触してもノックバックのみでゲージは減らさない）にします</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テーマ">
  <a:themeElements>
    <a:clrScheme name="Office テーマ">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テーマ">
      <a:majorFont>
        <a:latin typeface="Helvetica"/>
        <a:ea typeface="Helvetica"/>
        <a:cs typeface="Helvetica"/>
      </a:majorFont>
      <a:minorFont>
        <a:latin typeface="游ゴシック"/>
        <a:ea typeface="游ゴシック"/>
        <a:cs typeface="游ゴシック"/>
      </a:minorFont>
    </a:fontScheme>
    <a:fmtScheme name="Office テーマ">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游ゴシック"/>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游ゴシック"/>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テーマ">
  <a:themeElements>
    <a:clrScheme name="Office テーマ">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テーマ">
      <a:majorFont>
        <a:latin typeface="Helvetica"/>
        <a:ea typeface="Helvetica"/>
        <a:cs typeface="Helvetica"/>
      </a:majorFont>
      <a:minorFont>
        <a:latin typeface="游ゴシック"/>
        <a:ea typeface="游ゴシック"/>
        <a:cs typeface="游ゴシック"/>
      </a:minorFont>
    </a:fontScheme>
    <a:fmtScheme name="Office テーマ">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游ゴシック"/>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游ゴシック"/>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